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7" r:id="rId4"/>
    <p:sldId id="266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0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79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2984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37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441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673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946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9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670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32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92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85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22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99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13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87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2023/3/31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9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237943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10082254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来做一个心中有爱的人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中有爱才会人见人爱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B74C8B7-6A6B-4F9C-A1D7-C0E2B17AFEF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5695" y="2955471"/>
            <a:ext cx="3984771" cy="370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如何才能保持心中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266450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心中有爱能活出基督的温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柔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苦中作乐是需要心中温柔。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心中有爱，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能忍那人所不能忍的，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能爱那人所不能爱的。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当你家人患了新冠，你是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么反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应，就知道你心中有多少爱。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79EB5E95-93E2-5A00-6DDC-BFD8EC5B1A7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4415" y="2816569"/>
            <a:ext cx="2931185" cy="272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64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什么是基督的温柔？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012767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和平之子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因我遭遇的是出于你，我就默然不语。 （诗篇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39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心里柔和谦卑，你们当负我的轭，学我的样式；这样，你们心里就必得享安息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234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如何活出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基督的温柔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796801" cy="554892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基督溫柔的榜樣：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失望中转向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成全天父的旨意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顺服天父的安排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温柔不是没脾气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软弱无立场的人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反而是立场坚定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表达柔和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内心柔软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对神顺服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对人包容。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528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失望中转向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5" y="1383527"/>
            <a:ext cx="9120146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那时，耶稣说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啊，天地的主，我感谢你！因为你将这些事向聪明通达人就藏起来，向婴孩就显出来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啊，是的，因为你的美意本是如此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11:25-26)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那时，是诸城终不悔改，耶稣失望透顶的时候。他转向神受安慰。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468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成全天父的旨意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175009" cy="554892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后我不再和你们多说话，因为这世界的王将到。他在我里面是毫无所有； 但要叫世人知道我爱父，并且父怎样吩咐我，我就怎样行。起来，我们走吧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14:30-31)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真正的温柔不是任人糊弄，当老好人，乃是有目标的成就神的旨意而不是满足人的需要。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723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2837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顺服天父的安排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851665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他就稍往前走，俯伏在地，祷告说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父啊，倘若可行，求你叫这杯离开我。然而，不要照我的意思，只要照你的意思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26:39)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在极大的牺牲面前，乃选择以爱顺服。这才能为神成就大事，使身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的人得益处。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59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643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【为神做一个有影响力的人】第九讲</vt:lpstr>
      <vt:lpstr>如何才能保持心中有爱？</vt:lpstr>
      <vt:lpstr>什么是基督的温柔？</vt:lpstr>
      <vt:lpstr>如何活出基督的温柔？</vt:lpstr>
      <vt:lpstr>1. 失望中转向父神</vt:lpstr>
      <vt:lpstr>2. 成全天父的旨意</vt:lpstr>
      <vt:lpstr>3. 顺服天父的安排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【为神做一个有影响力的人】第九讲</dc:title>
  <dc:creator>sun kwong wong</dc:creator>
  <cp:lastModifiedBy>SL CHAN</cp:lastModifiedBy>
  <cp:revision>4</cp:revision>
  <dcterms:created xsi:type="dcterms:W3CDTF">2023-03-30T11:03:41Z</dcterms:created>
  <dcterms:modified xsi:type="dcterms:W3CDTF">2023-03-30T18:50:13Z</dcterms:modified>
</cp:coreProperties>
</file>